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9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3" r:id="rId4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5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55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78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67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17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85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14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69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18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78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39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91EA-D7AA-4F6A-814A-44D1664341DB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6CE6-D325-4CB7-8AAE-211F1F231D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30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moet altijd vriendelijk en behulpzaam zijn.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3779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best een beetje laten merken dat ze een lastige klant aan het helpen zijn.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037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met lichaamsgeur worden naar huis gestuurd. (kost ze een vrije dag)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404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Bedrijfskleding in de winkel is geen keuze maar een verplichting voor personeel.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8036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vaste klanten met “je” en “jij” aanspreken.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24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weet: De klant is altijd koning!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261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spreekt altijd met 2 woorden. ”ja, mevrouw” en “nee, meneer”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1572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Zichtbare tatoeages moet kunnen bij personeel.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5955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Ook op de warmste zomerdag moet het personeel er netjes gekleed uit zien (knieën en schouders bedekt)</a:t>
            </a:r>
          </a:p>
        </p:txBody>
      </p:sp>
    </p:spTree>
    <p:extLst>
      <p:ext uri="{BB962C8B-B14F-4D97-AF65-F5344CB8AC3E}">
        <p14:creationId xmlns:p14="http://schemas.microsoft.com/office/powerpoint/2010/main" val="3148375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een petje op hebben.</a:t>
            </a:r>
          </a:p>
        </p:txBody>
      </p:sp>
    </p:spTree>
    <p:extLst>
      <p:ext uri="{BB962C8B-B14F-4D97-AF65-F5344CB8AC3E}">
        <p14:creationId xmlns:p14="http://schemas.microsoft.com/office/powerpoint/2010/main" val="2482352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moet 10 minuten voor de opening van de winkel aanwezig zijn en mag de buitenpresentatie pas na sluitingstijd binnen zetten.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036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Winkelpersoneel moet minimaal een niveau 2 diploma hebben.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430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onder werktijd een mobiele telefoon bij zich hebben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4203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De baas van de winkel moet de meeste diploma’s hebben.</a:t>
            </a:r>
            <a:br>
              <a:rPr lang="nl-NL" dirty="0"/>
            </a:br>
            <a:r>
              <a:rPr lang="nl-NL" dirty="0"/>
              <a:t> 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9144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Familieleden van personeel mogen door het familielid worden geholpen.</a:t>
            </a:r>
            <a:br>
              <a:rPr lang="nl-NL" dirty="0"/>
            </a:br>
            <a:r>
              <a:rPr lang="nl-N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18418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Personeelsleden in de stadswinkel moeten een andere opleiding krijgen dan personeelsleden in de dorpswinkel.</a:t>
            </a:r>
          </a:p>
        </p:txBody>
      </p:sp>
    </p:spTree>
    <p:extLst>
      <p:ext uri="{BB962C8B-B14F-4D97-AF65-F5344CB8AC3E}">
        <p14:creationId xmlns:p14="http://schemas.microsoft.com/office/powerpoint/2010/main" val="2074180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geen lange nagels hebben.</a:t>
            </a:r>
            <a:br>
              <a:rPr lang="nl-NL" dirty="0"/>
            </a:br>
            <a:r>
              <a:rPr lang="nl-N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0529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Oudere klanten worden, bij voorkeur, ook door oudere personeelsleden geholpen.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9434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Alle klanten moeten zo snel mogelijk na binnenkomst in de winkel door het personeel worden begroet.</a:t>
            </a:r>
          </a:p>
        </p:txBody>
      </p:sp>
    </p:spTree>
    <p:extLst>
      <p:ext uri="{BB962C8B-B14F-4D97-AF65-F5344CB8AC3E}">
        <p14:creationId xmlns:p14="http://schemas.microsoft.com/office/powerpoint/2010/main" val="2674142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geen zichtbare piercings hebben.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317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De schoenen van het personeel moeten dicht en stevig zijn.</a:t>
            </a:r>
            <a:br>
              <a:rPr lang="nl-NL" dirty="0"/>
            </a:br>
            <a:r>
              <a:rPr lang="nl-NL" dirty="0"/>
              <a:t> 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3520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Vriendjes / vriendinnetjes van personeel mogen niet door het vriendinnetje / vriendje worden geholpen.</a:t>
            </a:r>
          </a:p>
        </p:txBody>
      </p:sp>
    </p:spTree>
    <p:extLst>
      <p:ext uri="{BB962C8B-B14F-4D97-AF65-F5344CB8AC3E}">
        <p14:creationId xmlns:p14="http://schemas.microsoft.com/office/powerpoint/2010/main" val="110990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met een jas aan in de winkel staan.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8145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geen zware make-up dragen.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0754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gebruikt geen woorden als “Shit” en “Klote”.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3339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Sommige klanten laat je bewust even wachten omdat ze dan misschien meer kopen.</a:t>
            </a:r>
            <a:br>
              <a:rPr lang="nl-NL" dirty="0"/>
            </a:br>
            <a:r>
              <a:rPr lang="nl-NL" dirty="0"/>
              <a:t> 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2763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onderling werktijden ruilen. De baas hoeft dat niet te weten.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8327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komt altijd fris en uitgerust op het werk.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0131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Elke maand heeft de baas een functioneringsgesprekje met alle personeelsleden.</a:t>
            </a:r>
            <a:br>
              <a:rPr lang="nl-NL" dirty="0"/>
            </a:br>
            <a:r>
              <a:rPr lang="nl-N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05869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moet minimaal 1 jaar in dienst blijven.</a:t>
            </a:r>
          </a:p>
        </p:txBody>
      </p:sp>
    </p:spTree>
    <p:extLst>
      <p:ext uri="{BB962C8B-B14F-4D97-AF65-F5344CB8AC3E}">
        <p14:creationId xmlns:p14="http://schemas.microsoft.com/office/powerpoint/2010/main" val="1843199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de mobiele telefoon tijdens het werk ook voor privézaken gebruiken.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55429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r>
              <a:rPr lang="nl-NL" sz="4000" dirty="0"/>
              <a:t>Personeel moet betrokken zijn bij </a:t>
            </a:r>
            <a:r>
              <a:rPr lang="nl-NL" sz="4000"/>
              <a:t>de bedrijfsvoering.</a:t>
            </a:r>
          </a:p>
        </p:txBody>
      </p:sp>
    </p:spTree>
    <p:extLst>
      <p:ext uri="{BB962C8B-B14F-4D97-AF65-F5344CB8AC3E}">
        <p14:creationId xmlns:p14="http://schemas.microsoft.com/office/powerpoint/2010/main" val="158486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moet Nederlands, Duits en Engels kunnen spreken.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256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Personeelsleden moeten altijd hun vakkennis inzetten.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627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moet goed kunnen hoofdrekenen.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345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in Brabant, Brabants praten.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20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br>
              <a:rPr lang="nl-NL" sz="4000" dirty="0"/>
            </a:br>
            <a:r>
              <a:rPr lang="nl-NL" sz="4000" dirty="0"/>
              <a:t>Personeel moet altijd beschaafd Nederlands spreken</a:t>
            </a:r>
          </a:p>
        </p:txBody>
      </p:sp>
    </p:spTree>
    <p:extLst>
      <p:ext uri="{BB962C8B-B14F-4D97-AF65-F5344CB8AC3E}">
        <p14:creationId xmlns:p14="http://schemas.microsoft.com/office/powerpoint/2010/main" val="2471975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Personeel mag geen negatieve non-verbale communicatie uitstralen.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72842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A5EE79F43864A90BE0CFA6E3ECA81" ma:contentTypeVersion="11" ma:contentTypeDescription="Een nieuw document maken." ma:contentTypeScope="" ma:versionID="28600a708908554c2a858bae75230817">
  <xsd:schema xmlns:xsd="http://www.w3.org/2001/XMLSchema" xmlns:xs="http://www.w3.org/2001/XMLSchema" xmlns:p="http://schemas.microsoft.com/office/2006/metadata/properties" xmlns:ns3="58d65de2-08cf-4d08-b0ec-b5bd27343083" xmlns:ns4="d3693f36-3fda-414f-b672-ef748a2c0837" targetNamespace="http://schemas.microsoft.com/office/2006/metadata/properties" ma:root="true" ma:fieldsID="4b55344493d2d49b91d0ba3cef6c4c5e" ns3:_="" ns4:_="">
    <xsd:import namespace="58d65de2-08cf-4d08-b0ec-b5bd27343083"/>
    <xsd:import namespace="d3693f36-3fda-414f-b672-ef748a2c08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65de2-08cf-4d08-b0ec-b5bd2734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93f36-3fda-414f-b672-ef748a2c083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7A3CCA-9745-4123-BA78-413E3DBCC9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65de2-08cf-4d08-b0ec-b5bd27343083"/>
    <ds:schemaRef ds:uri="d3693f36-3fda-414f-b672-ef748a2c08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18096F-D1DF-440C-9F00-A0760AB786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CCE7D6-E839-4ABB-A3E7-6F2ED96CAC7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768</Words>
  <Application>Microsoft Office PowerPoint</Application>
  <PresentationFormat>Breedbeeld</PresentationFormat>
  <Paragraphs>38</Paragraphs>
  <Slides>38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Kantoorthema</vt:lpstr>
      <vt:lpstr>        Personeel moet altijd vriendelijk en behulpzaam zijn. </vt:lpstr>
      <vt:lpstr>        Winkelpersoneel moet minimaal een niveau 2 diploma hebben. </vt:lpstr>
      <vt:lpstr>        Personeel mag met een jas aan in de winkel staan. </vt:lpstr>
      <vt:lpstr>        Personeel moet Nederlands, Duits en Engels kunnen spreken. </vt:lpstr>
      <vt:lpstr>        Personeelsleden moeten altijd hun vakkennis inzetten. </vt:lpstr>
      <vt:lpstr>         Personeel moet goed kunnen hoofdrekenen. </vt:lpstr>
      <vt:lpstr>        Personeel mag in Brabant, Brabants praten. </vt:lpstr>
      <vt:lpstr>        Personeel moet altijd beschaafd Nederlands spreken</vt:lpstr>
      <vt:lpstr>        Personeel mag geen negatieve non-verbale communicatie uitstralen. </vt:lpstr>
      <vt:lpstr>        Personeel mag best een beetje laten merken dat ze een lastige klant aan het helpen zijn. </vt:lpstr>
      <vt:lpstr>        Personeel met lichaamsgeur worden naar huis gestuurd. (kost ze een vrije dag) </vt:lpstr>
      <vt:lpstr>        Bedrijfskleding in de winkel is geen keuze maar een verplichting voor personeel. </vt:lpstr>
      <vt:lpstr>        Personeel mag vaste klanten met “je” en “jij” aanspreken. </vt:lpstr>
      <vt:lpstr>        Personeel weet: De klant is altijd koning! </vt:lpstr>
      <vt:lpstr>        Personeel spreekt altijd met 2 woorden. ”ja, mevrouw” en “nee, meneer”  </vt:lpstr>
      <vt:lpstr>         Zichtbare tatoeages moet kunnen bij personeel. </vt:lpstr>
      <vt:lpstr>      Ook op de warmste zomerdag moet het personeel er netjes gekleed uit zien (knieën en schouders bedekt)</vt:lpstr>
      <vt:lpstr>        Personeel mag een petje op hebben.</vt:lpstr>
      <vt:lpstr>      Personeel moet 10 minuten voor de opening van de winkel aanwezig zijn en mag de buitenpresentatie pas na sluitingstijd binnen zetten. </vt:lpstr>
      <vt:lpstr>        Personeel mag onder werktijd een mobiele telefoon bij zich hebben  </vt:lpstr>
      <vt:lpstr>         De baas van de winkel moet de meeste diploma’s hebben.   </vt:lpstr>
      <vt:lpstr>        Familieleden van personeel mogen door het familielid worden geholpen.  </vt:lpstr>
      <vt:lpstr>      Personeelsleden in de stadswinkel moeten een andere opleiding krijgen dan personeelsleden in de dorpswinkel.</vt:lpstr>
      <vt:lpstr>         Personeel mag geen lange nagels hebben.  </vt:lpstr>
      <vt:lpstr>        Oudere klanten worden, bij voorkeur, ook door oudere personeelsleden geholpen. </vt:lpstr>
      <vt:lpstr>      Alle klanten moeten zo snel mogelijk na binnenkomst in de winkel door het personeel worden begroet.</vt:lpstr>
      <vt:lpstr>         Personeel mag geen zichtbare piercings hebben. </vt:lpstr>
      <vt:lpstr>         De schoenen van het personeel moeten dicht en stevig zijn.   </vt:lpstr>
      <vt:lpstr>      Vriendjes / vriendinnetjes van personeel mogen niet door het vriendinnetje / vriendje worden geholpen.</vt:lpstr>
      <vt:lpstr>         Personeel mag geen zware make-up dragen. </vt:lpstr>
      <vt:lpstr>        Personeel gebruikt geen woorden als “Shit” en “Klote”. </vt:lpstr>
      <vt:lpstr>         Sommige klanten laat je bewust even wachten omdat ze dan misschien meer kopen.   </vt:lpstr>
      <vt:lpstr>        Personeel mag onderling werktijden ruilen. De baas hoeft dat niet te weten. </vt:lpstr>
      <vt:lpstr>         Personeel komt altijd fris en uitgerust op het werk. </vt:lpstr>
      <vt:lpstr>        Elke maand heeft de baas een functioneringsgesprekje met alle personeelsleden.  </vt:lpstr>
      <vt:lpstr>        Personeel moet minimaal 1 jaar in dienst blijven.</vt:lpstr>
      <vt:lpstr>        Personeel mag de mobiele telefoon tijdens het werk ook voor privézaken gebruiken. </vt:lpstr>
      <vt:lpstr>      Personeel moet betrokken zijn bij de bedrijfsvoering.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Personeel moet altijd vriendelijk en behulpzaam zijn.</dc:title>
  <dc:creator>Guido Muskens</dc:creator>
  <cp:lastModifiedBy>Jacintha Westerink</cp:lastModifiedBy>
  <cp:revision>29</cp:revision>
  <dcterms:created xsi:type="dcterms:W3CDTF">2017-03-13T06:35:37Z</dcterms:created>
  <dcterms:modified xsi:type="dcterms:W3CDTF">2020-02-18T09:02:16Z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0x010100E5EA5EE79F43864A90BE0CFA6E3ECA81</vt:lpwstr>
  </property>
</Properties>
</file>